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12188825" cy="7242175"/>
  <p:notesSz cx="6858000" cy="9144000"/>
  <p:defaultTextStyle>
    <a:defPPr>
      <a:defRPr lang="en-US"/>
    </a:defPPr>
    <a:lvl1pPr marL="0" algn="l" defTabSz="111026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55132" algn="l" defTabSz="111026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10264" algn="l" defTabSz="111026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65397" algn="l" defTabSz="111026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20529" algn="l" defTabSz="111026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75661" algn="l" defTabSz="111026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30793" algn="l" defTabSz="111026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85926" algn="l" defTabSz="111026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441058" algn="l" defTabSz="111026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1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43" autoAdjust="0"/>
    <p:restoredTop sz="94712" autoAdjust="0"/>
  </p:normalViewPr>
  <p:slideViewPr>
    <p:cSldViewPr>
      <p:cViewPr varScale="1">
        <p:scale>
          <a:sx n="79" d="100"/>
          <a:sy n="79" d="100"/>
        </p:scale>
        <p:origin x="752" y="192"/>
      </p:cViewPr>
      <p:guideLst>
        <p:guide orient="horz" pos="2281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2" d="100"/>
          <a:sy n="72" d="100"/>
        </p:scale>
        <p:origin x="3592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0282CB5-BD3E-434E-9942-922BC046E7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4C0170-1B7B-4E4A-860A-B5803271FC1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46B3C6-B092-BB49-883C-E8286BF4C174}" type="datetimeFigureOut">
              <a:rPr lang="en-US" smtClean="0"/>
              <a:t>3/28/22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6EE305-D442-AF4C-A1A7-B33934D1DD6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8229EB-CFF5-804E-9B6B-4E23DCFF8C5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4245B-3363-5C4E-915E-65449B4B9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833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FB6BEC-6CCE-4060-802F-FCF159ABA85A}" type="datetimeFigureOut">
              <a:rPr lang="en-US" smtClean="0"/>
              <a:t>3/28/22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44513" y="685800"/>
            <a:ext cx="57689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9D0A6-F636-4A65-B715-95E05B44D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138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249769"/>
            <a:ext cx="10360501" cy="155237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4103899"/>
            <a:ext cx="8532178" cy="185077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55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10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65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20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75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30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85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41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2A02-678A-4EBC-85A6-B9CE4F30C77D}" type="datetimeFigureOut">
              <a:rPr lang="en-US" smtClean="0"/>
              <a:t>3/28/22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4CF3-E9A2-4304-8C0F-95186E56266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2039600" y="0"/>
            <a:ext cx="150812" cy="727868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026" tIns="55513" rIns="111026" bIns="55513" spcCol="0"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0937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90023"/>
            <a:ext cx="10969943" cy="120702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2A02-678A-4EBC-85A6-B9CE4F30C77D}" type="datetimeFigureOut">
              <a:rPr lang="en-US" smtClean="0"/>
              <a:t>3/28/22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4CF3-E9A2-4304-8C0F-95186E562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637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90023"/>
            <a:ext cx="2742486" cy="617931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90023"/>
            <a:ext cx="8024310" cy="617931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2A02-678A-4EBC-85A6-B9CE4F30C77D}" type="datetimeFigureOut">
              <a:rPr lang="en-US" smtClean="0"/>
              <a:t>3/28/22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4CF3-E9A2-4304-8C0F-95186E562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45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E01617-EF19-DC4E-A132-EB0DE07BB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41184"/>
            <a:ext cx="10512862" cy="61334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Block Arc 8">
            <a:extLst>
              <a:ext uri="{FF2B5EF4-FFF2-40B4-BE49-F238E27FC236}">
                <a16:creationId xmlns:a16="http://schemas.microsoft.com/office/drawing/2014/main" id="{C5BF38EF-96F0-E840-9920-CE402EBE9E72}"/>
              </a:ext>
            </a:extLst>
          </p:cNvPr>
          <p:cNvSpPr/>
          <p:nvPr userDrawn="1"/>
        </p:nvSpPr>
        <p:spPr>
          <a:xfrm>
            <a:off x="393599" y="2698807"/>
            <a:ext cx="2577428" cy="2865551"/>
          </a:xfrm>
          <a:prstGeom prst="blockArc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99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60AA612-243F-E64D-9941-82A45D827B7B}"/>
              </a:ext>
            </a:extLst>
          </p:cNvPr>
          <p:cNvSpPr/>
          <p:nvPr userDrawn="1"/>
        </p:nvSpPr>
        <p:spPr>
          <a:xfrm>
            <a:off x="770532" y="3084630"/>
            <a:ext cx="1826502" cy="192932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99"/>
          </a:p>
        </p:txBody>
      </p:sp>
      <p:sp>
        <p:nvSpPr>
          <p:cNvPr id="19" name="Block Arc 18">
            <a:extLst>
              <a:ext uri="{FF2B5EF4-FFF2-40B4-BE49-F238E27FC236}">
                <a16:creationId xmlns:a16="http://schemas.microsoft.com/office/drawing/2014/main" id="{8956BECE-6ED5-7741-BA2D-98657AD10468}"/>
              </a:ext>
            </a:extLst>
          </p:cNvPr>
          <p:cNvSpPr/>
          <p:nvPr userDrawn="1"/>
        </p:nvSpPr>
        <p:spPr>
          <a:xfrm rot="10800000">
            <a:off x="2597035" y="2698807"/>
            <a:ext cx="2577428" cy="2865551"/>
          </a:xfrm>
          <a:prstGeom prst="blockArc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99">
              <a:solidFill>
                <a:schemeClr val="tx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889D48E-98B3-D14B-9AFF-17FE3256FB10}"/>
              </a:ext>
            </a:extLst>
          </p:cNvPr>
          <p:cNvSpPr/>
          <p:nvPr userDrawn="1"/>
        </p:nvSpPr>
        <p:spPr>
          <a:xfrm rot="10800000">
            <a:off x="2971026" y="3166921"/>
            <a:ext cx="1826502" cy="192932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99"/>
          </a:p>
        </p:txBody>
      </p:sp>
      <p:sp>
        <p:nvSpPr>
          <p:cNvPr id="21" name="Block Arc 20">
            <a:extLst>
              <a:ext uri="{FF2B5EF4-FFF2-40B4-BE49-F238E27FC236}">
                <a16:creationId xmlns:a16="http://schemas.microsoft.com/office/drawing/2014/main" id="{16FDE7D3-4CF9-5C4E-932B-160E466CBD08}"/>
              </a:ext>
            </a:extLst>
          </p:cNvPr>
          <p:cNvSpPr/>
          <p:nvPr userDrawn="1"/>
        </p:nvSpPr>
        <p:spPr>
          <a:xfrm>
            <a:off x="4797528" y="2698807"/>
            <a:ext cx="2577428" cy="2865551"/>
          </a:xfrm>
          <a:prstGeom prst="blockArc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99">
              <a:solidFill>
                <a:schemeClr val="tx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EC39EB9-63D8-7C40-99FB-8A086D00EEED}"/>
              </a:ext>
            </a:extLst>
          </p:cNvPr>
          <p:cNvSpPr/>
          <p:nvPr userDrawn="1"/>
        </p:nvSpPr>
        <p:spPr>
          <a:xfrm>
            <a:off x="5174461" y="3084630"/>
            <a:ext cx="1826502" cy="192932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99"/>
          </a:p>
        </p:txBody>
      </p:sp>
      <p:sp>
        <p:nvSpPr>
          <p:cNvPr id="23" name="Block Arc 22">
            <a:extLst>
              <a:ext uri="{FF2B5EF4-FFF2-40B4-BE49-F238E27FC236}">
                <a16:creationId xmlns:a16="http://schemas.microsoft.com/office/drawing/2014/main" id="{C1061FF9-BB40-034C-B2D9-2FAFC3ACA25B}"/>
              </a:ext>
            </a:extLst>
          </p:cNvPr>
          <p:cNvSpPr/>
          <p:nvPr userDrawn="1"/>
        </p:nvSpPr>
        <p:spPr>
          <a:xfrm rot="10800000">
            <a:off x="7000964" y="2698807"/>
            <a:ext cx="2577428" cy="2865551"/>
          </a:xfrm>
          <a:prstGeom prst="blockArc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99">
              <a:solidFill>
                <a:schemeClr val="tx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A2B2D42-B66A-4F4D-8F16-282A8C69BA08}"/>
              </a:ext>
            </a:extLst>
          </p:cNvPr>
          <p:cNvSpPr/>
          <p:nvPr userDrawn="1"/>
        </p:nvSpPr>
        <p:spPr>
          <a:xfrm rot="10800000">
            <a:off x="7374955" y="3166921"/>
            <a:ext cx="1826502" cy="192932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99"/>
          </a:p>
        </p:txBody>
      </p:sp>
      <p:sp>
        <p:nvSpPr>
          <p:cNvPr id="25" name="Block Arc 24">
            <a:extLst>
              <a:ext uri="{FF2B5EF4-FFF2-40B4-BE49-F238E27FC236}">
                <a16:creationId xmlns:a16="http://schemas.microsoft.com/office/drawing/2014/main" id="{3217943B-9636-4A49-8908-BD3EC7B5B706}"/>
              </a:ext>
            </a:extLst>
          </p:cNvPr>
          <p:cNvSpPr/>
          <p:nvPr userDrawn="1"/>
        </p:nvSpPr>
        <p:spPr>
          <a:xfrm>
            <a:off x="9201456" y="2698807"/>
            <a:ext cx="2577428" cy="2865551"/>
          </a:xfrm>
          <a:prstGeom prst="blockArc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99">
              <a:solidFill>
                <a:schemeClr val="tx1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737DFDB-EAC3-D342-9FD0-235E7E64CE04}"/>
              </a:ext>
            </a:extLst>
          </p:cNvPr>
          <p:cNvSpPr/>
          <p:nvPr userDrawn="1"/>
        </p:nvSpPr>
        <p:spPr>
          <a:xfrm>
            <a:off x="9578390" y="3084630"/>
            <a:ext cx="1826502" cy="192932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99"/>
          </a:p>
        </p:txBody>
      </p:sp>
      <p:sp>
        <p:nvSpPr>
          <p:cNvPr id="29" name="Block Arc 28">
            <a:extLst>
              <a:ext uri="{FF2B5EF4-FFF2-40B4-BE49-F238E27FC236}">
                <a16:creationId xmlns:a16="http://schemas.microsoft.com/office/drawing/2014/main" id="{DB9F16A2-2EA8-4349-A0C6-D483FCE766B5}"/>
              </a:ext>
            </a:extLst>
          </p:cNvPr>
          <p:cNvSpPr/>
          <p:nvPr userDrawn="1"/>
        </p:nvSpPr>
        <p:spPr>
          <a:xfrm rot="10800000">
            <a:off x="11404893" y="2698807"/>
            <a:ext cx="2577428" cy="2865551"/>
          </a:xfrm>
          <a:prstGeom prst="blockArc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99">
              <a:solidFill>
                <a:schemeClr val="tx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B767515-6FFF-6C45-A841-22D921720A97}"/>
              </a:ext>
            </a:extLst>
          </p:cNvPr>
          <p:cNvSpPr/>
          <p:nvPr userDrawn="1"/>
        </p:nvSpPr>
        <p:spPr>
          <a:xfrm rot="10800000">
            <a:off x="11778884" y="3166921"/>
            <a:ext cx="1826502" cy="192932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99"/>
          </a:p>
        </p:txBody>
      </p:sp>
      <p:sp>
        <p:nvSpPr>
          <p:cNvPr id="31" name="Block Arc 30">
            <a:extLst>
              <a:ext uri="{FF2B5EF4-FFF2-40B4-BE49-F238E27FC236}">
                <a16:creationId xmlns:a16="http://schemas.microsoft.com/office/drawing/2014/main" id="{F6F3A917-9530-C943-AB93-2D763ABD2C2E}"/>
              </a:ext>
            </a:extLst>
          </p:cNvPr>
          <p:cNvSpPr/>
          <p:nvPr userDrawn="1"/>
        </p:nvSpPr>
        <p:spPr>
          <a:xfrm rot="10800000">
            <a:off x="-1806896" y="2698807"/>
            <a:ext cx="2577428" cy="2865551"/>
          </a:xfrm>
          <a:prstGeom prst="blockArc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99">
              <a:solidFill>
                <a:schemeClr val="tx1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7378E8A-4692-F843-94CC-106C138EDF3F}"/>
              </a:ext>
            </a:extLst>
          </p:cNvPr>
          <p:cNvSpPr/>
          <p:nvPr userDrawn="1"/>
        </p:nvSpPr>
        <p:spPr>
          <a:xfrm rot="10800000">
            <a:off x="-1432905" y="3166921"/>
            <a:ext cx="1826502" cy="192932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99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21EB8AE-A81C-BA4A-AED6-4A281FF778D1}"/>
              </a:ext>
            </a:extLst>
          </p:cNvPr>
          <p:cNvSpPr/>
          <p:nvPr userDrawn="1"/>
        </p:nvSpPr>
        <p:spPr>
          <a:xfrm rot="10800000">
            <a:off x="892001" y="3212938"/>
            <a:ext cx="1583562" cy="16727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99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975F9A5-4A1D-074F-8D79-53E206A421B4}"/>
              </a:ext>
            </a:extLst>
          </p:cNvPr>
          <p:cNvSpPr/>
          <p:nvPr userDrawn="1"/>
        </p:nvSpPr>
        <p:spPr>
          <a:xfrm rot="10800000">
            <a:off x="1008020" y="3341245"/>
            <a:ext cx="1331158" cy="140609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99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9302536-82FA-7E48-818D-CBFA17DDAEB4}"/>
              </a:ext>
            </a:extLst>
          </p:cNvPr>
          <p:cNvSpPr/>
          <p:nvPr userDrawn="1"/>
        </p:nvSpPr>
        <p:spPr>
          <a:xfrm rot="10800000">
            <a:off x="3092495" y="3295230"/>
            <a:ext cx="1583562" cy="167270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99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12A6741-6C21-8C42-9FF1-FE316AD4D19F}"/>
              </a:ext>
            </a:extLst>
          </p:cNvPr>
          <p:cNvSpPr/>
          <p:nvPr userDrawn="1"/>
        </p:nvSpPr>
        <p:spPr>
          <a:xfrm rot="10800000">
            <a:off x="5302632" y="3207938"/>
            <a:ext cx="1583562" cy="167270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99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6CC1217-5A9D-6142-8487-0845F6286B14}"/>
              </a:ext>
            </a:extLst>
          </p:cNvPr>
          <p:cNvSpPr/>
          <p:nvPr userDrawn="1"/>
        </p:nvSpPr>
        <p:spPr>
          <a:xfrm rot="10800000">
            <a:off x="7503123" y="3295230"/>
            <a:ext cx="1583562" cy="167270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99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DE9CA0B-74AB-354F-A466-2259609683D1}"/>
              </a:ext>
            </a:extLst>
          </p:cNvPr>
          <p:cNvSpPr/>
          <p:nvPr userDrawn="1"/>
        </p:nvSpPr>
        <p:spPr>
          <a:xfrm rot="10800000">
            <a:off x="9693161" y="3207938"/>
            <a:ext cx="1583562" cy="167270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99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C7815C5-D168-2348-A2C8-3340E530FDB1}"/>
              </a:ext>
            </a:extLst>
          </p:cNvPr>
          <p:cNvSpPr/>
          <p:nvPr userDrawn="1"/>
        </p:nvSpPr>
        <p:spPr>
          <a:xfrm rot="10800000">
            <a:off x="3218696" y="3428536"/>
            <a:ext cx="1331158" cy="140609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99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A14DF22-4001-0A42-ABFD-1E742DDA9151}"/>
              </a:ext>
            </a:extLst>
          </p:cNvPr>
          <p:cNvSpPr/>
          <p:nvPr userDrawn="1"/>
        </p:nvSpPr>
        <p:spPr>
          <a:xfrm rot="10800000">
            <a:off x="5422134" y="3341243"/>
            <a:ext cx="1331158" cy="140609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99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D8A94DD-278D-094D-95C5-52BD411E9D54}"/>
              </a:ext>
            </a:extLst>
          </p:cNvPr>
          <p:cNvSpPr/>
          <p:nvPr userDrawn="1"/>
        </p:nvSpPr>
        <p:spPr>
          <a:xfrm rot="10800000">
            <a:off x="7629135" y="3428535"/>
            <a:ext cx="1331158" cy="140609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99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7455E0B-CF3D-6B4B-8BCF-44F9698EB4A4}"/>
              </a:ext>
            </a:extLst>
          </p:cNvPr>
          <p:cNvSpPr/>
          <p:nvPr userDrawn="1"/>
        </p:nvSpPr>
        <p:spPr>
          <a:xfrm rot="10800000">
            <a:off x="9816846" y="3341242"/>
            <a:ext cx="1331158" cy="140609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99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BC4089C-7D6C-864F-9121-49CA31A90FE5}"/>
              </a:ext>
            </a:extLst>
          </p:cNvPr>
          <p:cNvSpPr/>
          <p:nvPr userDrawn="1"/>
        </p:nvSpPr>
        <p:spPr>
          <a:xfrm>
            <a:off x="1623286" y="4840207"/>
            <a:ext cx="120992" cy="6041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99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109E847-574F-494D-8FAE-427F8CAE97CF}"/>
              </a:ext>
            </a:extLst>
          </p:cNvPr>
          <p:cNvSpPr/>
          <p:nvPr userDrawn="1"/>
        </p:nvSpPr>
        <p:spPr>
          <a:xfrm>
            <a:off x="3823778" y="2691125"/>
            <a:ext cx="120992" cy="6041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99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9D8C32D-0B0D-DF4A-B371-511B230BD211}"/>
              </a:ext>
            </a:extLst>
          </p:cNvPr>
          <p:cNvSpPr/>
          <p:nvPr userDrawn="1"/>
        </p:nvSpPr>
        <p:spPr>
          <a:xfrm>
            <a:off x="6033916" y="4880641"/>
            <a:ext cx="120992" cy="60410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99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7415378-1541-3E4B-9E62-70FE844DEE7C}"/>
              </a:ext>
            </a:extLst>
          </p:cNvPr>
          <p:cNvSpPr/>
          <p:nvPr userDrawn="1"/>
        </p:nvSpPr>
        <p:spPr>
          <a:xfrm>
            <a:off x="8227710" y="2698807"/>
            <a:ext cx="120992" cy="60410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99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4F9DE7B-8949-EB4A-B888-D15EABCF5294}"/>
              </a:ext>
            </a:extLst>
          </p:cNvPr>
          <p:cNvSpPr/>
          <p:nvPr userDrawn="1"/>
        </p:nvSpPr>
        <p:spPr>
          <a:xfrm>
            <a:off x="10424447" y="4880641"/>
            <a:ext cx="120992" cy="6041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99"/>
          </a:p>
        </p:txBody>
      </p:sp>
      <p:sp>
        <p:nvSpPr>
          <p:cNvPr id="53" name="Content Placeholder 52">
            <a:extLst>
              <a:ext uri="{FF2B5EF4-FFF2-40B4-BE49-F238E27FC236}">
                <a16:creationId xmlns:a16="http://schemas.microsoft.com/office/drawing/2014/main" id="{CA33E921-0B0C-224C-8C48-CE135C53E9E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185233" y="3572420"/>
            <a:ext cx="1360134" cy="13914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7198" b="1">
                <a:solidFill>
                  <a:schemeClr val="accent3"/>
                </a:solidFill>
              </a:defRPr>
            </a:lvl1pPr>
            <a:lvl2pPr marL="457063" indent="0" algn="ctr">
              <a:buNone/>
              <a:defRPr/>
            </a:lvl2pPr>
            <a:lvl3pPr marL="914126" indent="0" algn="ctr">
              <a:buNone/>
              <a:defRPr/>
            </a:lvl3pPr>
            <a:lvl4pPr marL="1371189" indent="0" algn="ctr">
              <a:buNone/>
              <a:defRPr/>
            </a:lvl4pPr>
            <a:lvl5pPr marL="1828251" indent="0" algn="ctr">
              <a:buNone/>
              <a:defRPr/>
            </a:lvl5pPr>
          </a:lstStyle>
          <a:p>
            <a:pPr lvl="0"/>
            <a:r>
              <a:rPr lang="en-US" sz="7198" b="1" dirty="0"/>
              <a:t>2</a:t>
            </a:r>
            <a:endParaRPr lang="en-US" dirty="0"/>
          </a:p>
        </p:txBody>
      </p:sp>
      <p:sp>
        <p:nvSpPr>
          <p:cNvPr id="54" name="Content Placeholder 52">
            <a:extLst>
              <a:ext uri="{FF2B5EF4-FFF2-40B4-BE49-F238E27FC236}">
                <a16:creationId xmlns:a16="http://schemas.microsoft.com/office/drawing/2014/main" id="{9C158DD2-4D7B-6A4F-8B62-13F838E9D72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406174" y="3489205"/>
            <a:ext cx="1360134" cy="13914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7198" b="1">
                <a:solidFill>
                  <a:schemeClr val="accent6"/>
                </a:solidFill>
              </a:defRPr>
            </a:lvl1pPr>
            <a:lvl2pPr marL="457063" indent="0" algn="ctr">
              <a:buNone/>
              <a:defRPr/>
            </a:lvl2pPr>
            <a:lvl3pPr marL="914126" indent="0" algn="ctr">
              <a:buNone/>
              <a:defRPr/>
            </a:lvl3pPr>
            <a:lvl4pPr marL="1371189" indent="0" algn="ctr">
              <a:buNone/>
              <a:defRPr/>
            </a:lvl4pPr>
            <a:lvl5pPr marL="1828251" indent="0" algn="ctr">
              <a:buNone/>
              <a:defRPr/>
            </a:lvl5pPr>
          </a:lstStyle>
          <a:p>
            <a:pPr lvl="0"/>
            <a:r>
              <a:rPr lang="en-US" sz="7198" b="1" dirty="0"/>
              <a:t>3</a:t>
            </a:r>
            <a:endParaRPr lang="en-US" dirty="0"/>
          </a:p>
        </p:txBody>
      </p:sp>
      <p:sp>
        <p:nvSpPr>
          <p:cNvPr id="55" name="Content Placeholder 52">
            <a:extLst>
              <a:ext uri="{FF2B5EF4-FFF2-40B4-BE49-F238E27FC236}">
                <a16:creationId xmlns:a16="http://schemas.microsoft.com/office/drawing/2014/main" id="{C2493382-3806-5542-B579-E9926181ABD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012289" y="3487218"/>
            <a:ext cx="1360134" cy="13914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7198" b="1">
                <a:solidFill>
                  <a:schemeClr val="accent2"/>
                </a:solidFill>
              </a:defRPr>
            </a:lvl1pPr>
            <a:lvl2pPr marL="457063" indent="0" algn="ctr">
              <a:buNone/>
              <a:defRPr/>
            </a:lvl2pPr>
            <a:lvl3pPr marL="914126" indent="0" algn="ctr">
              <a:buNone/>
              <a:defRPr/>
            </a:lvl3pPr>
            <a:lvl4pPr marL="1371189" indent="0" algn="ctr">
              <a:buNone/>
              <a:defRPr/>
            </a:lvl4pPr>
            <a:lvl5pPr marL="1828251" indent="0" algn="ctr">
              <a:buNone/>
              <a:defRPr/>
            </a:lvl5pPr>
          </a:lstStyle>
          <a:p>
            <a:pPr lvl="0"/>
            <a:r>
              <a:rPr lang="en-US" sz="7198" b="1" dirty="0"/>
              <a:t>1</a:t>
            </a:r>
            <a:endParaRPr lang="en-US" dirty="0"/>
          </a:p>
        </p:txBody>
      </p:sp>
      <p:sp>
        <p:nvSpPr>
          <p:cNvPr id="56" name="Content Placeholder 52">
            <a:extLst>
              <a:ext uri="{FF2B5EF4-FFF2-40B4-BE49-F238E27FC236}">
                <a16:creationId xmlns:a16="http://schemas.microsoft.com/office/drawing/2014/main" id="{A78F5654-5911-2848-8E46-87D900C62C2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608139" y="3622517"/>
            <a:ext cx="1360134" cy="13914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7198" b="1">
                <a:solidFill>
                  <a:schemeClr val="accent4"/>
                </a:solidFill>
              </a:defRPr>
            </a:lvl1pPr>
            <a:lvl2pPr marL="457063" indent="0" algn="ctr">
              <a:buNone/>
              <a:defRPr/>
            </a:lvl2pPr>
            <a:lvl3pPr marL="914126" indent="0" algn="ctr">
              <a:buNone/>
              <a:defRPr/>
            </a:lvl3pPr>
            <a:lvl4pPr marL="1371189" indent="0" algn="ctr">
              <a:buNone/>
              <a:defRPr/>
            </a:lvl4pPr>
            <a:lvl5pPr marL="1828251" indent="0" algn="ctr">
              <a:buNone/>
              <a:defRPr/>
            </a:lvl5pPr>
          </a:lstStyle>
          <a:p>
            <a:pPr lvl="0"/>
            <a:r>
              <a:rPr lang="en-US" sz="7198" b="1" dirty="0"/>
              <a:t>4</a:t>
            </a:r>
            <a:endParaRPr lang="en-US" dirty="0"/>
          </a:p>
        </p:txBody>
      </p:sp>
      <p:sp>
        <p:nvSpPr>
          <p:cNvPr id="57" name="Content Placeholder 52">
            <a:extLst>
              <a:ext uri="{FF2B5EF4-FFF2-40B4-BE49-F238E27FC236}">
                <a16:creationId xmlns:a16="http://schemas.microsoft.com/office/drawing/2014/main" id="{B79E60AB-45C3-AE44-8411-D271F991F2F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811574" y="3481836"/>
            <a:ext cx="1360134" cy="13914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7198" b="1">
                <a:solidFill>
                  <a:schemeClr val="accent1"/>
                </a:solidFill>
              </a:defRPr>
            </a:lvl1pPr>
            <a:lvl2pPr marL="457063" indent="0" algn="ctr">
              <a:buNone/>
              <a:defRPr/>
            </a:lvl2pPr>
            <a:lvl3pPr marL="914126" indent="0" algn="ctr">
              <a:buNone/>
              <a:defRPr/>
            </a:lvl3pPr>
            <a:lvl4pPr marL="1371189" indent="0" algn="ctr">
              <a:buNone/>
              <a:defRPr/>
            </a:lvl4pPr>
            <a:lvl5pPr marL="1828251" indent="0" algn="ctr">
              <a:buNone/>
              <a:defRPr/>
            </a:lvl5pPr>
          </a:lstStyle>
          <a:p>
            <a:pPr lvl="0"/>
            <a:r>
              <a:rPr lang="en-US" sz="7198" b="1" dirty="0"/>
              <a:t>5</a:t>
            </a:r>
            <a:endParaRPr lang="en-US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CBF621AF-C719-BE47-8E64-EA0C75027FD8}"/>
              </a:ext>
            </a:extLst>
          </p:cNvPr>
          <p:cNvSpPr/>
          <p:nvPr userDrawn="1"/>
        </p:nvSpPr>
        <p:spPr>
          <a:xfrm rot="10800000">
            <a:off x="1525876" y="5407122"/>
            <a:ext cx="312871" cy="33048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99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555621BC-6E19-FC48-A5BC-3E5CE2172F30}"/>
              </a:ext>
            </a:extLst>
          </p:cNvPr>
          <p:cNvSpPr/>
          <p:nvPr userDrawn="1"/>
        </p:nvSpPr>
        <p:spPr>
          <a:xfrm rot="10800000">
            <a:off x="3727839" y="2514703"/>
            <a:ext cx="312871" cy="3304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99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549487CD-5979-724E-AAEF-949D213D7838}"/>
              </a:ext>
            </a:extLst>
          </p:cNvPr>
          <p:cNvSpPr/>
          <p:nvPr userDrawn="1"/>
        </p:nvSpPr>
        <p:spPr>
          <a:xfrm rot="10800000">
            <a:off x="5929805" y="5399116"/>
            <a:ext cx="312871" cy="33048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99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65E18E7D-655E-894C-B86F-F8E4EAA84B05}"/>
              </a:ext>
            </a:extLst>
          </p:cNvPr>
          <p:cNvSpPr/>
          <p:nvPr userDrawn="1"/>
        </p:nvSpPr>
        <p:spPr>
          <a:xfrm rot="10800000">
            <a:off x="8131768" y="2507364"/>
            <a:ext cx="312871" cy="33048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99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225ECBA9-4BE6-0B40-97DC-51EEB827044D}"/>
              </a:ext>
            </a:extLst>
          </p:cNvPr>
          <p:cNvSpPr/>
          <p:nvPr userDrawn="1"/>
        </p:nvSpPr>
        <p:spPr>
          <a:xfrm rot="10800000">
            <a:off x="10325989" y="5399116"/>
            <a:ext cx="312871" cy="33048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99"/>
          </a:p>
        </p:txBody>
      </p:sp>
      <p:sp>
        <p:nvSpPr>
          <p:cNvPr id="64" name="Content Placeholder 63">
            <a:extLst>
              <a:ext uri="{FF2B5EF4-FFF2-40B4-BE49-F238E27FC236}">
                <a16:creationId xmlns:a16="http://schemas.microsoft.com/office/drawing/2014/main" id="{FBE92319-F5F0-424F-8062-F96ABE6F42E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23781" y="5748463"/>
            <a:ext cx="2699635" cy="12573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999">
                <a:solidFill>
                  <a:schemeClr val="tx1"/>
                </a:solidFill>
              </a:defRPr>
            </a:lvl1pPr>
            <a:lvl2pPr marL="457063" indent="0">
              <a:buNone/>
              <a:defRPr sz="1999">
                <a:solidFill>
                  <a:schemeClr val="tx1"/>
                </a:solidFill>
              </a:defRPr>
            </a:lvl2pPr>
            <a:lvl3pPr marL="914126" indent="0">
              <a:buNone/>
              <a:defRPr sz="1999">
                <a:solidFill>
                  <a:schemeClr val="tx1"/>
                </a:solidFill>
              </a:defRPr>
            </a:lvl3pPr>
            <a:lvl4pPr marL="1371189" indent="0">
              <a:buNone/>
              <a:defRPr sz="1999">
                <a:solidFill>
                  <a:schemeClr val="tx1"/>
                </a:solidFill>
              </a:defRPr>
            </a:lvl4pPr>
            <a:lvl5pPr marL="1828251" indent="0">
              <a:buNone/>
              <a:defRPr sz="1999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5" name="Content Placeholder 63">
            <a:extLst>
              <a:ext uri="{FF2B5EF4-FFF2-40B4-BE49-F238E27FC236}">
                <a16:creationId xmlns:a16="http://schemas.microsoft.com/office/drawing/2014/main" id="{91E61772-AA40-884C-A532-81FB71DB209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602996" y="1223147"/>
            <a:ext cx="2699635" cy="12573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999">
                <a:solidFill>
                  <a:schemeClr val="tx1"/>
                </a:solidFill>
              </a:defRPr>
            </a:lvl1pPr>
            <a:lvl2pPr marL="457063" indent="0">
              <a:buNone/>
              <a:defRPr sz="1999">
                <a:solidFill>
                  <a:schemeClr val="tx1"/>
                </a:solidFill>
              </a:defRPr>
            </a:lvl2pPr>
            <a:lvl3pPr marL="914126" indent="0">
              <a:buNone/>
              <a:defRPr sz="1999">
                <a:solidFill>
                  <a:schemeClr val="tx1"/>
                </a:solidFill>
              </a:defRPr>
            </a:lvl3pPr>
            <a:lvl4pPr marL="1371189" indent="0">
              <a:buNone/>
              <a:defRPr sz="1999">
                <a:solidFill>
                  <a:schemeClr val="tx1"/>
                </a:solidFill>
              </a:defRPr>
            </a:lvl4pPr>
            <a:lvl5pPr marL="1828251" indent="0">
              <a:buNone/>
              <a:defRPr sz="1999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6" name="Content Placeholder 63">
            <a:extLst>
              <a:ext uri="{FF2B5EF4-FFF2-40B4-BE49-F238E27FC236}">
                <a16:creationId xmlns:a16="http://schemas.microsoft.com/office/drawing/2014/main" id="{7963C0BC-0A6F-FD4F-AFE7-A6B01852120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938386" y="1223147"/>
            <a:ext cx="2699635" cy="12573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999">
                <a:solidFill>
                  <a:schemeClr val="tx1"/>
                </a:solidFill>
              </a:defRPr>
            </a:lvl1pPr>
            <a:lvl2pPr marL="457063" indent="0">
              <a:buNone/>
              <a:defRPr sz="1999">
                <a:solidFill>
                  <a:schemeClr val="tx1"/>
                </a:solidFill>
              </a:defRPr>
            </a:lvl2pPr>
            <a:lvl3pPr marL="914126" indent="0">
              <a:buNone/>
              <a:defRPr sz="1999">
                <a:solidFill>
                  <a:schemeClr val="tx1"/>
                </a:solidFill>
              </a:defRPr>
            </a:lvl3pPr>
            <a:lvl4pPr marL="1371189" indent="0">
              <a:buNone/>
              <a:defRPr sz="1999">
                <a:solidFill>
                  <a:schemeClr val="tx1"/>
                </a:solidFill>
              </a:defRPr>
            </a:lvl4pPr>
            <a:lvl5pPr marL="1828251" indent="0">
              <a:buNone/>
              <a:defRPr sz="1999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7" name="Content Placeholder 63">
            <a:extLst>
              <a:ext uri="{FF2B5EF4-FFF2-40B4-BE49-F238E27FC236}">
                <a16:creationId xmlns:a16="http://schemas.microsoft.com/office/drawing/2014/main" id="{15AED734-E88F-F946-8763-9D05E7D69EC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675320" y="5745613"/>
            <a:ext cx="2699635" cy="12573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999">
                <a:solidFill>
                  <a:schemeClr val="tx1"/>
                </a:solidFill>
              </a:defRPr>
            </a:lvl1pPr>
            <a:lvl2pPr marL="457063" indent="0">
              <a:buNone/>
              <a:defRPr sz="1999">
                <a:solidFill>
                  <a:schemeClr val="tx1"/>
                </a:solidFill>
              </a:defRPr>
            </a:lvl2pPr>
            <a:lvl3pPr marL="914126" indent="0">
              <a:buNone/>
              <a:defRPr sz="1999">
                <a:solidFill>
                  <a:schemeClr val="tx1"/>
                </a:solidFill>
              </a:defRPr>
            </a:lvl3pPr>
            <a:lvl4pPr marL="1371189" indent="0">
              <a:buNone/>
              <a:defRPr sz="1999">
                <a:solidFill>
                  <a:schemeClr val="tx1"/>
                </a:solidFill>
              </a:defRPr>
            </a:lvl4pPr>
            <a:lvl5pPr marL="1828251" indent="0">
              <a:buNone/>
              <a:defRPr sz="1999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8" name="Content Placeholder 63">
            <a:extLst>
              <a:ext uri="{FF2B5EF4-FFF2-40B4-BE49-F238E27FC236}">
                <a16:creationId xmlns:a16="http://schemas.microsoft.com/office/drawing/2014/main" id="{DB527739-0298-0B46-84A5-3609CED01245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026860" y="5729891"/>
            <a:ext cx="2699635" cy="12573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999">
                <a:solidFill>
                  <a:schemeClr val="tx1"/>
                </a:solidFill>
              </a:defRPr>
            </a:lvl1pPr>
            <a:lvl2pPr marL="457063" indent="0">
              <a:buNone/>
              <a:defRPr sz="1999">
                <a:solidFill>
                  <a:schemeClr val="tx1"/>
                </a:solidFill>
              </a:defRPr>
            </a:lvl2pPr>
            <a:lvl3pPr marL="914126" indent="0">
              <a:buNone/>
              <a:defRPr sz="1999">
                <a:solidFill>
                  <a:schemeClr val="tx1"/>
                </a:solidFill>
              </a:defRPr>
            </a:lvl3pPr>
            <a:lvl4pPr marL="1371189" indent="0">
              <a:buNone/>
              <a:defRPr sz="1999">
                <a:solidFill>
                  <a:schemeClr val="tx1"/>
                </a:solidFill>
              </a:defRPr>
            </a:lvl4pPr>
            <a:lvl5pPr marL="1828251" indent="0">
              <a:buNone/>
              <a:defRPr sz="1999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F71C8F37-1573-EA4D-A74F-D8DAFA8150AC}"/>
              </a:ext>
            </a:extLst>
          </p:cNvPr>
          <p:cNvSpPr/>
          <p:nvPr userDrawn="1"/>
        </p:nvSpPr>
        <p:spPr>
          <a:xfrm rot="10800000" flipV="1">
            <a:off x="1593557" y="5476508"/>
            <a:ext cx="181495" cy="19171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99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D809D9FA-62A4-424A-BDC3-A487A38C5B6C}"/>
              </a:ext>
            </a:extLst>
          </p:cNvPr>
          <p:cNvSpPr/>
          <p:nvPr userDrawn="1"/>
        </p:nvSpPr>
        <p:spPr>
          <a:xfrm rot="10800000" flipV="1">
            <a:off x="5995140" y="5476508"/>
            <a:ext cx="181495" cy="19171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99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16B4F832-A5A2-5640-98EC-27F2766AFC93}"/>
              </a:ext>
            </a:extLst>
          </p:cNvPr>
          <p:cNvSpPr/>
          <p:nvPr userDrawn="1"/>
        </p:nvSpPr>
        <p:spPr>
          <a:xfrm rot="10800000" flipV="1">
            <a:off x="10392747" y="5472765"/>
            <a:ext cx="181495" cy="19171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99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94534D1F-F705-7E4B-9ACE-9AF7C6DF8C1B}"/>
              </a:ext>
            </a:extLst>
          </p:cNvPr>
          <p:cNvSpPr/>
          <p:nvPr userDrawn="1"/>
        </p:nvSpPr>
        <p:spPr>
          <a:xfrm rot="10800000" flipV="1">
            <a:off x="3794685" y="2584089"/>
            <a:ext cx="181495" cy="19171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99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47E93BB6-E572-DC42-AF92-1D70E363D914}"/>
              </a:ext>
            </a:extLst>
          </p:cNvPr>
          <p:cNvSpPr/>
          <p:nvPr userDrawn="1"/>
        </p:nvSpPr>
        <p:spPr>
          <a:xfrm rot="10800000" flipV="1">
            <a:off x="8197456" y="2576056"/>
            <a:ext cx="181495" cy="19171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99"/>
          </a:p>
        </p:txBody>
      </p:sp>
    </p:spTree>
    <p:extLst>
      <p:ext uri="{BB962C8B-B14F-4D97-AF65-F5344CB8AC3E}">
        <p14:creationId xmlns:p14="http://schemas.microsoft.com/office/powerpoint/2010/main" val="86531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90023"/>
            <a:ext cx="10969943" cy="120702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2A02-678A-4EBC-85A6-B9CE4F30C77D}" type="datetimeFigureOut">
              <a:rPr lang="en-US" smtClean="0"/>
              <a:t>3/28/22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4CF3-E9A2-4304-8C0F-95186E562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601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653769"/>
            <a:ext cx="10360501" cy="1438376"/>
          </a:xfrm>
          <a:prstGeom prst="rect">
            <a:avLst/>
          </a:prstGeom>
        </p:spPr>
        <p:txBody>
          <a:bodyPr anchor="t"/>
          <a:lstStyle>
            <a:lvl1pPr algn="l">
              <a:defRPr sz="49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3069543"/>
            <a:ext cx="10360501" cy="1584225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5513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1026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6539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2052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7566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3079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8592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4105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2A02-678A-4EBC-85A6-B9CE4F30C77D}" type="datetimeFigureOut">
              <a:rPr lang="en-US" smtClean="0"/>
              <a:t>3/28/22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4CF3-E9A2-4304-8C0F-95186E562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661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90023"/>
            <a:ext cx="10969943" cy="120702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89841"/>
            <a:ext cx="5383398" cy="477950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89841"/>
            <a:ext cx="5383398" cy="477950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2A02-678A-4EBC-85A6-B9CE4F30C77D}" type="datetimeFigureOut">
              <a:rPr lang="en-US" smtClean="0"/>
              <a:t>3/28/22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4CF3-E9A2-4304-8C0F-95186E562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717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90023"/>
            <a:ext cx="10969943" cy="12070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21108"/>
            <a:ext cx="5385514" cy="675601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5132" indent="0">
              <a:buNone/>
              <a:defRPr sz="2400" b="1"/>
            </a:lvl2pPr>
            <a:lvl3pPr marL="1110264" indent="0">
              <a:buNone/>
              <a:defRPr sz="2200" b="1"/>
            </a:lvl3pPr>
            <a:lvl4pPr marL="1665397" indent="0">
              <a:buNone/>
              <a:defRPr sz="1900" b="1"/>
            </a:lvl4pPr>
            <a:lvl5pPr marL="2220529" indent="0">
              <a:buNone/>
              <a:defRPr sz="1900" b="1"/>
            </a:lvl5pPr>
            <a:lvl6pPr marL="2775661" indent="0">
              <a:buNone/>
              <a:defRPr sz="1900" b="1"/>
            </a:lvl6pPr>
            <a:lvl7pPr marL="3330793" indent="0">
              <a:buNone/>
              <a:defRPr sz="1900" b="1"/>
            </a:lvl7pPr>
            <a:lvl8pPr marL="3885926" indent="0">
              <a:buNone/>
              <a:defRPr sz="1900" b="1"/>
            </a:lvl8pPr>
            <a:lvl9pPr marL="4441058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296708"/>
            <a:ext cx="5385514" cy="417263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21108"/>
            <a:ext cx="5387630" cy="675601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5132" indent="0">
              <a:buNone/>
              <a:defRPr sz="2400" b="1"/>
            </a:lvl2pPr>
            <a:lvl3pPr marL="1110264" indent="0">
              <a:buNone/>
              <a:defRPr sz="2200" b="1"/>
            </a:lvl3pPr>
            <a:lvl4pPr marL="1665397" indent="0">
              <a:buNone/>
              <a:defRPr sz="1900" b="1"/>
            </a:lvl4pPr>
            <a:lvl5pPr marL="2220529" indent="0">
              <a:buNone/>
              <a:defRPr sz="1900" b="1"/>
            </a:lvl5pPr>
            <a:lvl6pPr marL="2775661" indent="0">
              <a:buNone/>
              <a:defRPr sz="1900" b="1"/>
            </a:lvl6pPr>
            <a:lvl7pPr marL="3330793" indent="0">
              <a:buNone/>
              <a:defRPr sz="1900" b="1"/>
            </a:lvl7pPr>
            <a:lvl8pPr marL="3885926" indent="0">
              <a:buNone/>
              <a:defRPr sz="1900" b="1"/>
            </a:lvl8pPr>
            <a:lvl9pPr marL="4441058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296708"/>
            <a:ext cx="5387630" cy="417263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2A02-678A-4EBC-85A6-B9CE4F30C77D}" type="datetimeFigureOut">
              <a:rPr lang="en-US" smtClean="0"/>
              <a:t>3/28/22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4CF3-E9A2-4304-8C0F-95186E562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738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90023"/>
            <a:ext cx="10969943" cy="120702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2A02-678A-4EBC-85A6-B9CE4F30C77D}" type="datetimeFigureOut">
              <a:rPr lang="en-US" smtClean="0"/>
              <a:t>3/28/22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4CF3-E9A2-4304-8C0F-95186E562661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B6A408-33C4-3D45-A86E-491CA76A0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012" y="1"/>
            <a:ext cx="1524728" cy="50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947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2A02-678A-4EBC-85A6-B9CE4F30C77D}" type="datetimeFigureOut">
              <a:rPr lang="en-US" smtClean="0"/>
              <a:t>3/28/22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4CF3-E9A2-4304-8C0F-95186E562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08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88346"/>
            <a:ext cx="4010039" cy="1227146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88346"/>
            <a:ext cx="6813892" cy="6180996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515493"/>
            <a:ext cx="4010039" cy="4953849"/>
          </a:xfrm>
        </p:spPr>
        <p:txBody>
          <a:bodyPr/>
          <a:lstStyle>
            <a:lvl1pPr marL="0" indent="0">
              <a:buNone/>
              <a:defRPr sz="1700"/>
            </a:lvl1pPr>
            <a:lvl2pPr marL="555132" indent="0">
              <a:buNone/>
              <a:defRPr sz="1500"/>
            </a:lvl2pPr>
            <a:lvl3pPr marL="1110264" indent="0">
              <a:buNone/>
              <a:defRPr sz="1200"/>
            </a:lvl3pPr>
            <a:lvl4pPr marL="1665397" indent="0">
              <a:buNone/>
              <a:defRPr sz="1100"/>
            </a:lvl4pPr>
            <a:lvl5pPr marL="2220529" indent="0">
              <a:buNone/>
              <a:defRPr sz="1100"/>
            </a:lvl5pPr>
            <a:lvl6pPr marL="2775661" indent="0">
              <a:buNone/>
              <a:defRPr sz="1100"/>
            </a:lvl6pPr>
            <a:lvl7pPr marL="3330793" indent="0">
              <a:buNone/>
              <a:defRPr sz="1100"/>
            </a:lvl7pPr>
            <a:lvl8pPr marL="3885926" indent="0">
              <a:buNone/>
              <a:defRPr sz="1100"/>
            </a:lvl8pPr>
            <a:lvl9pPr marL="4441058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2A02-678A-4EBC-85A6-B9CE4F30C77D}" type="datetimeFigureOut">
              <a:rPr lang="en-US" smtClean="0"/>
              <a:t>3/28/22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4CF3-E9A2-4304-8C0F-95186E562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084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5069522"/>
            <a:ext cx="7313295" cy="598486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47102"/>
            <a:ext cx="7313295" cy="4345305"/>
          </a:xfrm>
        </p:spPr>
        <p:txBody>
          <a:bodyPr/>
          <a:lstStyle>
            <a:lvl1pPr marL="0" indent="0">
              <a:buNone/>
              <a:defRPr sz="3900"/>
            </a:lvl1pPr>
            <a:lvl2pPr marL="555132" indent="0">
              <a:buNone/>
              <a:defRPr sz="3400"/>
            </a:lvl2pPr>
            <a:lvl3pPr marL="1110264" indent="0">
              <a:buNone/>
              <a:defRPr sz="2900"/>
            </a:lvl3pPr>
            <a:lvl4pPr marL="1665397" indent="0">
              <a:buNone/>
              <a:defRPr sz="2400"/>
            </a:lvl4pPr>
            <a:lvl5pPr marL="2220529" indent="0">
              <a:buNone/>
              <a:defRPr sz="2400"/>
            </a:lvl5pPr>
            <a:lvl6pPr marL="2775661" indent="0">
              <a:buNone/>
              <a:defRPr sz="2400"/>
            </a:lvl6pPr>
            <a:lvl7pPr marL="3330793" indent="0">
              <a:buNone/>
              <a:defRPr sz="2400"/>
            </a:lvl7pPr>
            <a:lvl8pPr marL="3885926" indent="0">
              <a:buNone/>
              <a:defRPr sz="2400"/>
            </a:lvl8pPr>
            <a:lvl9pPr marL="4441058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668008"/>
            <a:ext cx="7313295" cy="849949"/>
          </a:xfrm>
        </p:spPr>
        <p:txBody>
          <a:bodyPr/>
          <a:lstStyle>
            <a:lvl1pPr marL="0" indent="0">
              <a:buNone/>
              <a:defRPr sz="1700"/>
            </a:lvl1pPr>
            <a:lvl2pPr marL="555132" indent="0">
              <a:buNone/>
              <a:defRPr sz="1500"/>
            </a:lvl2pPr>
            <a:lvl3pPr marL="1110264" indent="0">
              <a:buNone/>
              <a:defRPr sz="1200"/>
            </a:lvl3pPr>
            <a:lvl4pPr marL="1665397" indent="0">
              <a:buNone/>
              <a:defRPr sz="1100"/>
            </a:lvl4pPr>
            <a:lvl5pPr marL="2220529" indent="0">
              <a:buNone/>
              <a:defRPr sz="1100"/>
            </a:lvl5pPr>
            <a:lvl6pPr marL="2775661" indent="0">
              <a:buNone/>
              <a:defRPr sz="1100"/>
            </a:lvl6pPr>
            <a:lvl7pPr marL="3330793" indent="0">
              <a:buNone/>
              <a:defRPr sz="1100"/>
            </a:lvl7pPr>
            <a:lvl8pPr marL="3885926" indent="0">
              <a:buNone/>
              <a:defRPr sz="1100"/>
            </a:lvl8pPr>
            <a:lvl9pPr marL="4441058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2A02-678A-4EBC-85A6-B9CE4F30C77D}" type="datetimeFigureOut">
              <a:rPr lang="en-US" smtClean="0"/>
              <a:t>3/28/22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4CF3-E9A2-4304-8C0F-95186E562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434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89841"/>
            <a:ext cx="10969943" cy="4779501"/>
          </a:xfrm>
          <a:prstGeom prst="rect">
            <a:avLst/>
          </a:prstGeom>
        </p:spPr>
        <p:txBody>
          <a:bodyPr vert="horz" lIns="111026" tIns="55513" rIns="111026" bIns="5551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712424"/>
            <a:ext cx="2844059" cy="385579"/>
          </a:xfrm>
          <a:prstGeom prst="rect">
            <a:avLst/>
          </a:prstGeom>
        </p:spPr>
        <p:txBody>
          <a:bodyPr vert="horz" lIns="111026" tIns="55513" rIns="111026" bIns="55513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02A02-678A-4EBC-85A6-B9CE4F30C77D}" type="datetimeFigureOut">
              <a:rPr lang="en-US" smtClean="0"/>
              <a:t>3/28/22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712424"/>
            <a:ext cx="3859795" cy="385579"/>
          </a:xfrm>
          <a:prstGeom prst="rect">
            <a:avLst/>
          </a:prstGeom>
        </p:spPr>
        <p:txBody>
          <a:bodyPr vert="horz" lIns="111026" tIns="55513" rIns="111026" bIns="55513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712424"/>
            <a:ext cx="2844059" cy="385579"/>
          </a:xfrm>
          <a:prstGeom prst="rect">
            <a:avLst/>
          </a:prstGeom>
        </p:spPr>
        <p:txBody>
          <a:bodyPr vert="horz" lIns="111026" tIns="55513" rIns="111026" bIns="55513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54CF3-E9A2-4304-8C0F-95186E562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014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110264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6349" indent="-416349" algn="l" defTabSz="1110264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02090" indent="-346958" algn="l" defTabSz="1110264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87831" indent="-277566" algn="l" defTabSz="1110264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42963" indent="-277566" algn="l" defTabSz="1110264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98095" indent="-277566" algn="l" defTabSz="1110264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53227" indent="-277566" algn="l" defTabSz="111026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8360" indent="-277566" algn="l" defTabSz="111026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63492" indent="-277566" algn="l" defTabSz="111026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18624" indent="-277566" algn="l" defTabSz="111026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1026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5132" algn="l" defTabSz="111026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10264" algn="l" defTabSz="111026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65397" algn="l" defTabSz="111026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20529" algn="l" defTabSz="111026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5661" algn="l" defTabSz="111026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30793" algn="l" defTabSz="111026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85926" algn="l" defTabSz="111026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41058" algn="l" defTabSz="111026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405B99D8-A9CA-CB42-8089-5A6C9C848782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274367" y="5711950"/>
            <a:ext cx="3886200" cy="1257322"/>
          </a:xfrm>
        </p:spPr>
        <p:txBody>
          <a:bodyPr/>
          <a:lstStyle/>
          <a:p>
            <a:r>
              <a:rPr lang="en-IN" sz="1600" dirty="0">
                <a:latin typeface="Bookman Old Style" panose="02050604050505020204" pitchFamily="18" charset="0"/>
              </a:rPr>
              <a:t>Fraudster will say that someone close in the family has fallen sick and they need some urgent money, which will be returned soon. She deposits 2 lakhs.</a:t>
            </a:r>
            <a:endParaRPr lang="en-US" sz="1600" dirty="0">
              <a:latin typeface="Bookman Old Style" panose="02050604050505020204" pitchFamily="18" charset="0"/>
            </a:endParaRP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FC108B02-384E-464A-AC7D-9BAAC1CDBF1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828212" y="3468687"/>
            <a:ext cx="1360134" cy="1391436"/>
          </a:xfrm>
        </p:spPr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0DACE07F-6244-2B4D-8A9B-771CC068D47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081370" y="1220765"/>
            <a:ext cx="4737441" cy="1257322"/>
          </a:xfrm>
        </p:spPr>
        <p:txBody>
          <a:bodyPr/>
          <a:lstStyle/>
          <a:p>
            <a:r>
              <a:rPr lang="en-IN" sz="1600" dirty="0">
                <a:latin typeface="Bookman Old Style" panose="02050604050505020204" pitchFamily="18" charset="0"/>
              </a:rPr>
              <a:t>Fraudster cook up a story that he is sending her gifts and it was stopped at the airport by Customs. Asks her to send 5 lakhs online to clear Customs duty.</a:t>
            </a:r>
            <a:endParaRPr lang="en-US" sz="1600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01AC9AAA-DDCE-1E41-9291-9C214C196A0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594155" y="3547265"/>
            <a:ext cx="1360134" cy="1391436"/>
          </a:xfrm>
        </p:spPr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3920DCCA-3151-3147-B04A-DEF13B632EF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926703" y="5731129"/>
            <a:ext cx="4114800" cy="1172035"/>
          </a:xfrm>
        </p:spPr>
        <p:txBody>
          <a:bodyPr/>
          <a:lstStyle/>
          <a:p>
            <a:r>
              <a:rPr lang="en-US" sz="1600" dirty="0">
                <a:latin typeface="Bookman Old Style" panose="02050604050505020204" pitchFamily="18" charset="0"/>
              </a:rPr>
              <a:t>He will introduce himself as working &amp; settled abroad and send photos taken from Modelling websites. They chatted regularly but he will never come on video call citing different excuses.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493682FE-6899-FF43-95B7-657C6B6427F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602996" y="1414787"/>
            <a:ext cx="3110416" cy="1065681"/>
          </a:xfrm>
        </p:spPr>
        <p:txBody>
          <a:bodyPr/>
          <a:lstStyle/>
          <a:p>
            <a:r>
              <a:rPr lang="en-IN" sz="1600" dirty="0">
                <a:latin typeface="Bookman Old Style" panose="02050604050505020204" pitchFamily="18" charset="0"/>
              </a:rPr>
              <a:t>A man sent her a text message, saying he liked her profile and interested in her.</a:t>
            </a:r>
            <a:endParaRPr lang="en-US" sz="1600" dirty="0">
              <a:latin typeface="Bookman Old Style" panose="02050604050505020204" pitchFamily="18" charset="0"/>
            </a:endParaRP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A80A98B8-6DAB-784F-AE8C-FDC98086080A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sz="1600" dirty="0">
                <a:latin typeface="Bookman Old Style" panose="02050604050505020204" pitchFamily="18" charset="0"/>
              </a:rPr>
              <a:t>A Girl posted her Profile on Matrimony site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26D84568-C02D-1D4D-9174-C061B96EE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2" y="110696"/>
            <a:ext cx="10209372" cy="511664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B0F0"/>
                </a:solidFill>
                <a:latin typeface="Bookman Old Style" panose="02050604050505020204" pitchFamily="18" charset="0"/>
              </a:rPr>
              <a:t>Matrimony Fraud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1A5EA0-04B3-B94E-A7BD-21FF60BB5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9868" y="4895999"/>
            <a:ext cx="635143" cy="7216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F26462-363F-404E-BDAB-660B33ACF9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012" y="4896000"/>
            <a:ext cx="795527" cy="699423"/>
          </a:xfrm>
          <a:prstGeom prst="rect">
            <a:avLst/>
          </a:prstGeom>
        </p:spPr>
      </p:pic>
      <p:sp>
        <p:nvSpPr>
          <p:cNvPr id="29" name="Content Placeholder 19">
            <a:extLst>
              <a:ext uri="{FF2B5EF4-FFF2-40B4-BE49-F238E27FC236}">
                <a16:creationId xmlns:a16="http://schemas.microsoft.com/office/drawing/2014/main" id="{B48D77EA-0504-3C44-A91D-388C6B7F30C6}"/>
              </a:ext>
            </a:extLst>
          </p:cNvPr>
          <p:cNvSpPr txBox="1">
            <a:spLocks/>
          </p:cNvSpPr>
          <p:nvPr/>
        </p:nvSpPr>
        <p:spPr>
          <a:xfrm>
            <a:off x="3246636" y="3530597"/>
            <a:ext cx="1360134" cy="1391436"/>
          </a:xfrm>
          <a:prstGeom prst="rect">
            <a:avLst/>
          </a:prstGeom>
          <a:noFill/>
        </p:spPr>
        <p:txBody>
          <a:bodyPr vert="horz" lIns="111026" tIns="55513" rIns="111026" bIns="55513" rtlCol="0">
            <a:normAutofit/>
          </a:bodyPr>
          <a:lstStyle>
            <a:lvl1pPr marL="0" indent="0" algn="ctr" defTabSz="1110264" rtl="0" eaLnBrk="1" latinLnBrk="0" hangingPunct="1">
              <a:spcBef>
                <a:spcPct val="20000"/>
              </a:spcBef>
              <a:buFont typeface="Arial" pitchFamily="34" charset="0"/>
              <a:buNone/>
              <a:defRPr sz="7198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063" indent="0" algn="ctr" defTabSz="1110264" rtl="0" eaLnBrk="1" latinLnBrk="0" hangingPunct="1">
              <a:spcBef>
                <a:spcPct val="2000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26" indent="0" algn="ctr" defTabSz="1110264" rtl="0" eaLnBrk="1" latinLnBrk="0" hangingPunct="1">
              <a:spcBef>
                <a:spcPct val="20000"/>
              </a:spcBef>
              <a:buFont typeface="Arial" pitchFamily="34" charset="0"/>
              <a:buNone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89" indent="0" algn="ctr" defTabSz="1110264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251" indent="0" algn="ctr" defTabSz="1110264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53227" indent="-277566" algn="l" defTabSz="11102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8360" indent="-277566" algn="l" defTabSz="11102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63492" indent="-277566" algn="l" defTabSz="11102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18624" indent="-277566" algn="l" defTabSz="11102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3"/>
                </a:solidFill>
              </a:rPr>
              <a:t>2</a:t>
            </a:r>
          </a:p>
        </p:txBody>
      </p:sp>
      <p:sp>
        <p:nvSpPr>
          <p:cNvPr id="30" name="Content Placeholder 19">
            <a:extLst>
              <a:ext uri="{FF2B5EF4-FFF2-40B4-BE49-F238E27FC236}">
                <a16:creationId xmlns:a16="http://schemas.microsoft.com/office/drawing/2014/main" id="{DE6919F5-91F8-6F4F-8AED-2122B0B16DBA}"/>
              </a:ext>
            </a:extLst>
          </p:cNvPr>
          <p:cNvSpPr txBox="1">
            <a:spLocks/>
          </p:cNvSpPr>
          <p:nvPr/>
        </p:nvSpPr>
        <p:spPr>
          <a:xfrm>
            <a:off x="5441100" y="3502184"/>
            <a:ext cx="1360134" cy="1391436"/>
          </a:xfrm>
          <a:prstGeom prst="rect">
            <a:avLst/>
          </a:prstGeom>
          <a:noFill/>
        </p:spPr>
        <p:txBody>
          <a:bodyPr vert="horz" lIns="111026" tIns="55513" rIns="111026" bIns="55513" rtlCol="0">
            <a:normAutofit/>
          </a:bodyPr>
          <a:lstStyle>
            <a:lvl1pPr marL="0" indent="0" algn="ctr" defTabSz="1110264" rtl="0" eaLnBrk="1" latinLnBrk="0" hangingPunct="1">
              <a:spcBef>
                <a:spcPct val="20000"/>
              </a:spcBef>
              <a:buFont typeface="Arial" pitchFamily="34" charset="0"/>
              <a:buNone/>
              <a:defRPr sz="7198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063" indent="0" algn="ctr" defTabSz="1110264" rtl="0" eaLnBrk="1" latinLnBrk="0" hangingPunct="1">
              <a:spcBef>
                <a:spcPct val="2000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26" indent="0" algn="ctr" defTabSz="1110264" rtl="0" eaLnBrk="1" latinLnBrk="0" hangingPunct="1">
              <a:spcBef>
                <a:spcPct val="20000"/>
              </a:spcBef>
              <a:buFont typeface="Arial" pitchFamily="34" charset="0"/>
              <a:buNone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89" indent="0" algn="ctr" defTabSz="1110264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251" indent="0" algn="ctr" defTabSz="1110264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53227" indent="-277566" algn="l" defTabSz="11102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8360" indent="-277566" algn="l" defTabSz="11102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63492" indent="-277566" algn="l" defTabSz="11102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18624" indent="-277566" algn="l" defTabSz="11102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6"/>
                </a:solidFill>
              </a:rPr>
              <a:t>3</a:t>
            </a:r>
          </a:p>
        </p:txBody>
      </p:sp>
      <p:sp>
        <p:nvSpPr>
          <p:cNvPr id="31" name="Content Placeholder 19">
            <a:extLst>
              <a:ext uri="{FF2B5EF4-FFF2-40B4-BE49-F238E27FC236}">
                <a16:creationId xmlns:a16="http://schemas.microsoft.com/office/drawing/2014/main" id="{211BCB1C-F1AD-EE4C-B830-5814D755F0F2}"/>
              </a:ext>
            </a:extLst>
          </p:cNvPr>
          <p:cNvSpPr txBox="1">
            <a:spLocks/>
          </p:cNvSpPr>
          <p:nvPr/>
        </p:nvSpPr>
        <p:spPr>
          <a:xfrm>
            <a:off x="993531" y="3428044"/>
            <a:ext cx="1360134" cy="1391436"/>
          </a:xfrm>
          <a:prstGeom prst="rect">
            <a:avLst/>
          </a:prstGeom>
          <a:noFill/>
        </p:spPr>
        <p:txBody>
          <a:bodyPr vert="horz" lIns="111026" tIns="55513" rIns="111026" bIns="55513" rtlCol="0">
            <a:normAutofit/>
          </a:bodyPr>
          <a:lstStyle>
            <a:lvl1pPr marL="0" indent="0" algn="ctr" defTabSz="1110264" rtl="0" eaLnBrk="1" latinLnBrk="0" hangingPunct="1">
              <a:spcBef>
                <a:spcPct val="20000"/>
              </a:spcBef>
              <a:buFont typeface="Arial" pitchFamily="34" charset="0"/>
              <a:buNone/>
              <a:defRPr sz="7198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063" indent="0" algn="ctr" defTabSz="1110264" rtl="0" eaLnBrk="1" latinLnBrk="0" hangingPunct="1">
              <a:spcBef>
                <a:spcPct val="2000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26" indent="0" algn="ctr" defTabSz="1110264" rtl="0" eaLnBrk="1" latinLnBrk="0" hangingPunct="1">
              <a:spcBef>
                <a:spcPct val="20000"/>
              </a:spcBef>
              <a:buFont typeface="Arial" pitchFamily="34" charset="0"/>
              <a:buNone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89" indent="0" algn="ctr" defTabSz="1110264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251" indent="0" algn="ctr" defTabSz="1110264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53227" indent="-277566" algn="l" defTabSz="11102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8360" indent="-277566" algn="l" defTabSz="11102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63492" indent="-277566" algn="l" defTabSz="11102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18624" indent="-277566" algn="l" defTabSz="11102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25831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4704</TotalTime>
  <Words>128</Words>
  <Application>Microsoft Macintosh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Bookman Old Style</vt:lpstr>
      <vt:lpstr>Calibri</vt:lpstr>
      <vt:lpstr>Office Theme</vt:lpstr>
      <vt:lpstr>Matrimony Fraud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Maverick</dc:creator>
  <cp:lastModifiedBy>Microsoft Office User</cp:lastModifiedBy>
  <cp:revision>593</cp:revision>
  <dcterms:created xsi:type="dcterms:W3CDTF">2016-08-30T09:10:22Z</dcterms:created>
  <dcterms:modified xsi:type="dcterms:W3CDTF">2022-03-28T01:10:23Z</dcterms:modified>
</cp:coreProperties>
</file>